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6" r:id="rId4"/>
    <p:sldId id="375" r:id="rId5"/>
    <p:sldId id="374" r:id="rId6"/>
    <p:sldId id="373" r:id="rId7"/>
    <p:sldId id="372" r:id="rId8"/>
    <p:sldId id="371" r:id="rId9"/>
    <p:sldId id="370" r:id="rId10"/>
    <p:sldId id="368" r:id="rId11"/>
    <p:sldId id="367" r:id="rId12"/>
    <p:sldId id="365" r:id="rId13"/>
    <p:sldId id="364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3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9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tags" Target="../tags/tag7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tags" Target="../tags/tag8.xml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tags" Target="../tags/tag3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tags" Target="../tags/tag4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5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tags" Target="../tags/tag6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462020" y="3067050"/>
            <a:ext cx="5267325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015" y="2780480"/>
            <a:ext cx="10800000" cy="3873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35253" y="2999920"/>
            <a:ext cx="590476" cy="5342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240015" y="2999920"/>
            <a:ext cx="590476" cy="5342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20967" y="4030336"/>
            <a:ext cx="2828571" cy="4484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220967" y="4984424"/>
            <a:ext cx="590476" cy="5342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011443" y="4984424"/>
            <a:ext cx="590476" cy="5342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423795" y="620395"/>
            <a:ext cx="6343650" cy="2287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916245"/>
            <a:ext cx="10800000" cy="4399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619044" y="3385825"/>
            <a:ext cx="323809" cy="4007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619044" y="4416441"/>
            <a:ext cx="323809" cy="4007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619044" y="5447056"/>
            <a:ext cx="323809" cy="4007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556"/>
          <a:stretch>
            <a:fillRect/>
          </a:stretch>
        </p:blipFill>
        <p:spPr>
          <a:xfrm>
            <a:off x="623570" y="836295"/>
            <a:ext cx="9910445" cy="1306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2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472380" y="1897827"/>
            <a:ext cx="323809" cy="3913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481904" y="2919101"/>
            <a:ext cx="323809" cy="4008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659"/>
          <a:stretch>
            <a:fillRect/>
          </a:stretch>
        </p:blipFill>
        <p:spPr>
          <a:xfrm>
            <a:off x="1775460" y="3213100"/>
            <a:ext cx="8352880" cy="3153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25" y="764355"/>
            <a:ext cx="10800000" cy="244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318"/>
          <a:stretch>
            <a:fillRect/>
          </a:stretch>
        </p:blipFill>
        <p:spPr>
          <a:xfrm>
            <a:off x="1186180" y="3502025"/>
            <a:ext cx="9793695" cy="2966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19423" y="4446128"/>
            <a:ext cx="1142857" cy="5246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433709" y="4446128"/>
            <a:ext cx="1704761" cy="5246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659"/>
          <a:stretch>
            <a:fillRect/>
          </a:stretch>
        </p:blipFill>
        <p:spPr>
          <a:xfrm>
            <a:off x="1919605" y="908685"/>
            <a:ext cx="6868795" cy="2593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042"/>
          <a:stretch>
            <a:fillRect/>
          </a:stretch>
        </p:blipFill>
        <p:spPr>
          <a:xfrm>
            <a:off x="1060450" y="3500755"/>
            <a:ext cx="8419555" cy="3060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93693" y="4444308"/>
            <a:ext cx="1142857" cy="5338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307979" y="4444308"/>
            <a:ext cx="1704761" cy="5338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659"/>
          <a:stretch>
            <a:fillRect/>
          </a:stretch>
        </p:blipFill>
        <p:spPr>
          <a:xfrm>
            <a:off x="1919605" y="981075"/>
            <a:ext cx="6868795" cy="2593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815" y="900245"/>
            <a:ext cx="104096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069816" y="3059096"/>
            <a:ext cx="413080" cy="3582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069816" y="4005316"/>
            <a:ext cx="413080" cy="3582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996380" y="5879383"/>
            <a:ext cx="486517" cy="4868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43755"/>
            <a:ext cx="10800000" cy="478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750" y="1988185"/>
            <a:ext cx="2711450" cy="16408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311900" y="1988185"/>
            <a:ext cx="2711450" cy="1640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8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681990" y="5617210"/>
            <a:ext cx="3473450" cy="461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1340485"/>
            <a:ext cx="4010025" cy="193802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380" y="1340485"/>
            <a:ext cx="1908810" cy="1918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908500"/>
            <a:ext cx="95154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961510" y="6105934"/>
            <a:ext cx="2492133" cy="394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7230" y="2789555"/>
            <a:ext cx="7417435" cy="2988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720" y="4868995"/>
            <a:ext cx="10080000" cy="1948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63090" y="5062855"/>
            <a:ext cx="798195" cy="534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100958" y="5062901"/>
            <a:ext cx="580952" cy="5339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999740" y="6021070"/>
            <a:ext cx="2985135" cy="530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70" b="1797"/>
          <a:stretch>
            <a:fillRect/>
          </a:stretch>
        </p:blipFill>
        <p:spPr>
          <a:xfrm>
            <a:off x="1019810" y="764540"/>
            <a:ext cx="10079990" cy="3888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commondata" val="eyJoZGlkIjoiZTFmYjk4ZDEyZjJkZTY3MGU0N2MxZTMxYzQzM2Q5ZWY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2023-12-14T08:11:43Z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